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57" r:id="rId5"/>
    <p:sldId id="260" r:id="rId6"/>
    <p:sldId id="262" r:id="rId7"/>
    <p:sldId id="263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77"/>
  </p:normalViewPr>
  <p:slideViewPr>
    <p:cSldViewPr snapToGrid="0" snapToObjects="1">
      <p:cViewPr varScale="1">
        <p:scale>
          <a:sx n="37" d="100"/>
          <a:sy n="37" d="100"/>
        </p:scale>
        <p:origin x="-936" y="-13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93424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openxmlformats.org/officeDocument/2006/relationships/slideLayout" Target="../slideLayouts/slideLayout1.xml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ySolar_Logo.png" descr="MySolar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-630631"/>
            <a:ext cx="13716000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lanet_500x500_Earth.png" descr="Planet_500x500_Eart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3584" y="1899641"/>
            <a:ext cx="1004000" cy="100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lanet_500x500_Mars.png" descr="Planet_500x500_Ma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52001" y="414128"/>
            <a:ext cx="1603294" cy="1603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lanet_500x500_Mercury.png" descr="Planet_500x500_Mercur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18975" y="2133915"/>
            <a:ext cx="535453" cy="535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lanet_500x500_Neptune.png" descr="Planet_500x500_Neptun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2098978" y="7499341"/>
            <a:ext cx="8522649" cy="8522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lanet_500x500_sun.png" descr="Planet_500x500_su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3145" y="206313"/>
            <a:ext cx="5305185" cy="5305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lanet_500x500_uranus.png" descr="Planet_500x500_uranu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4943472">
            <a:off x="21990583" y="1447800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lanet_500x500_Venus.png" descr="Planet_500x500_Venu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865651" y="692028"/>
            <a:ext cx="731306" cy="731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lanet_500x500.png" descr="Planet_500x500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372513" y="-1493452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lanet_500x500_Jupiter.png" descr="Planet_500x500_Jupiter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231880" y="7489191"/>
            <a:ext cx="9430367" cy="943036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Multi-User Mixed Reality Experiences"/>
          <p:cNvSpPr txBox="1">
            <a:spLocks noGrp="1"/>
          </p:cNvSpPr>
          <p:nvPr>
            <p:ph type="ctrTitle"/>
          </p:nvPr>
        </p:nvSpPr>
        <p:spPr>
          <a:xfrm>
            <a:off x="1778000" y="9036581"/>
            <a:ext cx="20828000" cy="2869569"/>
          </a:xfrm>
          <a:prstGeom prst="rect">
            <a:avLst/>
          </a:prstGeom>
        </p:spPr>
        <p:txBody>
          <a:bodyPr anchor="t"/>
          <a:lstStyle>
            <a:lvl1pPr>
              <a:defRPr sz="5600"/>
            </a:lvl1pPr>
          </a:lstStyle>
          <a:p>
            <a:r>
              <a:t>Multi-User Mixed Reality Experiences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olution"/>
          <p:cNvSpPr txBox="1">
            <a:spLocks noGrp="1"/>
          </p:cNvSpPr>
          <p:nvPr>
            <p:ph type="ctrTitle"/>
          </p:nvPr>
        </p:nvSpPr>
        <p:spPr>
          <a:xfrm>
            <a:off x="1778000" y="462878"/>
            <a:ext cx="20828000" cy="2158883"/>
          </a:xfrm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137" name="We designed an immersive AR game for children to familiarize themselves with the solar system by each physically impersonating a planet.…"/>
          <p:cNvSpPr txBox="1">
            <a:spLocks noGrp="1"/>
          </p:cNvSpPr>
          <p:nvPr>
            <p:ph type="subTitle" idx="1"/>
          </p:nvPr>
        </p:nvSpPr>
        <p:spPr>
          <a:xfrm>
            <a:off x="1778000" y="3902504"/>
            <a:ext cx="20828000" cy="8086237"/>
          </a:xfrm>
          <a:prstGeom prst="rect">
            <a:avLst/>
          </a:prstGeom>
        </p:spPr>
        <p:txBody>
          <a:bodyPr/>
          <a:lstStyle/>
          <a:p>
            <a:pPr algn="l" defTabSz="742950">
              <a:defRPr sz="4860"/>
            </a:pPr>
            <a:r>
              <a:t>We designed an immersive AR game for children to familiarize themselves with the solar system by each physically impersonating a planet. </a:t>
            </a:r>
          </a:p>
          <a:p>
            <a:pPr algn="l" defTabSz="742950">
              <a:defRPr sz="4860"/>
            </a:pPr>
            <a:endParaRPr/>
          </a:p>
          <a:p>
            <a:pPr algn="l" defTabSz="742950">
              <a:defRPr sz="4860"/>
            </a:pPr>
            <a:r>
              <a:t>They work together to create a model of the solar system by moving to the correct distance from the Sun, and at the correct speed of orbit of their assigned planet.</a:t>
            </a:r>
          </a:p>
          <a:p>
            <a:pPr algn="l" defTabSz="742950">
              <a:defRPr sz="4860"/>
            </a:pPr>
            <a:endParaRPr/>
          </a:p>
          <a:p>
            <a:pPr algn="l" defTabSz="742950">
              <a:defRPr sz="4860"/>
            </a:pPr>
            <a:r>
              <a:t>They can then use AR to reveal which planet each of them represents, and learn more about their characteristics.   </a:t>
            </a:r>
          </a:p>
          <a:p>
            <a:pPr algn="l" defTabSz="742950">
              <a:defRPr sz="486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olar_How.png" descr="Solar_H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How?"/>
          <p:cNvSpPr txBox="1">
            <a:spLocks noGrp="1"/>
          </p:cNvSpPr>
          <p:nvPr>
            <p:ph type="ctrTitle"/>
          </p:nvPr>
        </p:nvSpPr>
        <p:spPr>
          <a:xfrm>
            <a:off x="1777999" y="-257019"/>
            <a:ext cx="20828001" cy="2869569"/>
          </a:xfrm>
          <a:prstGeom prst="rect">
            <a:avLst/>
          </a:prstGeom>
        </p:spPr>
        <p:txBody>
          <a:bodyPr/>
          <a:lstStyle/>
          <a:p>
            <a:r>
              <a:t>How?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File from iOS.MP4" descr="File from iOS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>
            <a:extLst/>
          </a:blip>
          <a:srcRect/>
          <a:stretch/>
        </p:blipFill>
        <p:spPr>
          <a:xfrm>
            <a:off x="1925175" y="499770"/>
            <a:ext cx="5868116" cy="1271646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2" name="File from iOS (1).MOV" descr="File from iOS (1).MOV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7956363" y="487741"/>
            <a:ext cx="7166542" cy="1274051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3" name="File from iOS.MOV" descr="File from iOS.MOV"/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15292282" y="487741"/>
            <a:ext cx="7166543" cy="1274051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xmlns:p14="http://schemas.microsoft.com/office/powerpoint/2010/main" spd="med" advClick="0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56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615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900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5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10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13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10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3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2"/>
                  </p:tgtEl>
                </p:cond>
              </p:nextCondLst>
            </p:seq>
            <p:video>
              <p:cMediaNode vol="10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chnologies used"/>
          <p:cNvSpPr txBox="1">
            <a:spLocks noGrp="1"/>
          </p:cNvSpPr>
          <p:nvPr>
            <p:ph type="ctrTitle"/>
          </p:nvPr>
        </p:nvSpPr>
        <p:spPr>
          <a:xfrm>
            <a:off x="1778000" y="-257019"/>
            <a:ext cx="20828000" cy="2869569"/>
          </a:xfrm>
          <a:prstGeom prst="rect">
            <a:avLst/>
          </a:prstGeom>
        </p:spPr>
        <p:txBody>
          <a:bodyPr/>
          <a:lstStyle/>
          <a:p>
            <a:r>
              <a:t>Technologies used</a:t>
            </a:r>
          </a:p>
        </p:txBody>
      </p:sp>
      <p:pic>
        <p:nvPicPr>
          <p:cNvPr id="143" name="react-native.png" descr="react-nat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563" y="3702335"/>
            <a:ext cx="10609973" cy="3658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1_C_tvG8e4-lTtFO2J_Rv7iw.png" descr="1_C_tvG8e4-lTtFO2J_Rv7i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2429" y="8082784"/>
            <a:ext cx="3984659" cy="3857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1_EKXYhntirnqHjXdTGmLXyw.png" descr="1_EKXYhntirnqHjXdTGmLXy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45747" y="9553177"/>
            <a:ext cx="7050256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lack-imgs.png" descr="slack-img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803273" y="9334214"/>
            <a:ext cx="5524501" cy="199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download.png" descr="downloa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790596" y="3701192"/>
            <a:ext cx="6744016" cy="4131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socket-io.png" descr="socket-i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72798" y="4131055"/>
            <a:ext cx="3271579" cy="3271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- Improving measure of distance and direction…"/>
          <p:cNvSpPr txBox="1">
            <a:spLocks noGrp="1"/>
          </p:cNvSpPr>
          <p:nvPr>
            <p:ph type="subTitle" idx="1"/>
          </p:nvPr>
        </p:nvSpPr>
        <p:spPr>
          <a:xfrm>
            <a:off x="1778000" y="4115507"/>
            <a:ext cx="20828000" cy="75169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 defTabSz="676909">
              <a:defRPr sz="4428"/>
            </a:pPr>
            <a:r>
              <a:t>- Improving measure of distance and direction</a:t>
            </a:r>
          </a:p>
          <a:p>
            <a:pPr algn="l" defTabSz="676909">
              <a:defRPr sz="4428"/>
            </a:pPr>
            <a:endParaRPr/>
          </a:p>
          <a:p>
            <a:pPr algn="l" defTabSz="676909">
              <a:defRPr sz="4428"/>
            </a:pPr>
            <a:r>
              <a:t>- Adjusting distances based on size of room available</a:t>
            </a:r>
          </a:p>
          <a:p>
            <a:pPr algn="l" defTabSz="676909">
              <a:defRPr sz="4428"/>
            </a:pPr>
            <a:endParaRPr/>
          </a:p>
          <a:p>
            <a:pPr algn="l" defTabSz="676909">
              <a:defRPr sz="4428"/>
            </a:pPr>
            <a:r>
              <a:t>- Keeping building up the back end : Adding high score feature, further</a:t>
            </a:r>
            <a:br/>
            <a:r>
              <a:t>  implementing the web sockets so the phones can communicate</a:t>
            </a:r>
            <a:br/>
            <a:r>
              <a:t>  with one another in real time.</a:t>
            </a:r>
          </a:p>
          <a:p>
            <a:pPr algn="l" defTabSz="676909">
              <a:defRPr sz="4428"/>
            </a:pPr>
            <a:endParaRPr/>
          </a:p>
          <a:p>
            <a:pPr algn="l" defTabSz="676909">
              <a:defRPr sz="4428"/>
            </a:pPr>
            <a:r>
              <a:t>- Finalizing the planet assignment mechanism</a:t>
            </a:r>
          </a:p>
          <a:p>
            <a:pPr algn="l" defTabSz="676909">
              <a:defRPr sz="4428"/>
            </a:pPr>
            <a:endParaRPr/>
          </a:p>
          <a:p>
            <a:pPr algn="l" defTabSz="676909">
              <a:defRPr sz="4428"/>
            </a:pPr>
            <a:r>
              <a:t>- Adding more educational information about the planets</a:t>
            </a:r>
          </a:p>
        </p:txBody>
      </p:sp>
      <p:sp>
        <p:nvSpPr>
          <p:cNvPr id="153" name="Next Steps"/>
          <p:cNvSpPr txBox="1">
            <a:spLocks noGrp="1"/>
          </p:cNvSpPr>
          <p:nvPr>
            <p:ph type="ctrTitle"/>
          </p:nvPr>
        </p:nvSpPr>
        <p:spPr>
          <a:xfrm>
            <a:off x="1778000" y="-248322"/>
            <a:ext cx="20828000" cy="2869568"/>
          </a:xfrm>
          <a:prstGeom prst="rect">
            <a:avLst/>
          </a:prstGeom>
        </p:spPr>
        <p:txBody>
          <a:bodyPr/>
          <a:lstStyle/>
          <a:p>
            <a:r>
              <a:t>Next Steps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olar_screen7.png" descr="solar_screen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79987" y="1646933"/>
            <a:ext cx="4775201" cy="103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olar_screen8.png" descr="solar_screen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82105" y="1646933"/>
            <a:ext cx="4775201" cy="103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olar_screen3.png" descr="solar_screen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26369" y="1646933"/>
            <a:ext cx="4775201" cy="103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olar_screen4.png" descr="solar_screen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75750" y="1646933"/>
            <a:ext cx="4775201" cy="1031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olar_screen6.png" descr="solar_screen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77868" y="1646933"/>
            <a:ext cx="4775201" cy="1031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Macintosh PowerPoint</Application>
  <PresentationFormat>Custom</PresentationFormat>
  <Paragraphs>19</Paragraphs>
  <Slides>7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Black</vt:lpstr>
      <vt:lpstr>Multi-User Mixed Reality Experiences</vt:lpstr>
      <vt:lpstr>Solution</vt:lpstr>
      <vt:lpstr>How?</vt:lpstr>
      <vt:lpstr>PowerPoint Presentation</vt:lpstr>
      <vt:lpstr>Technologies used</vt:lpstr>
      <vt:lpstr>Next Steps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Multi-User Mixed Reality Experiences</dc:title>
  <cp:lastModifiedBy>Public Programs</cp:lastModifiedBy>
  <cp:revision>2</cp:revision>
  <dcterms:modified xsi:type="dcterms:W3CDTF">2019-02-10T17:59:51Z</dcterms:modified>
</cp:coreProperties>
</file>